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AD9703-9F25-4713-9304-10753E223159}" type="datetimeFigureOut">
              <a:rPr lang="en-US" smtClean="0"/>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2476805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AD9703-9F25-4713-9304-10753E223159}" type="datetimeFigureOut">
              <a:rPr lang="en-US" smtClean="0"/>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3383411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AD9703-9F25-4713-9304-10753E223159}" type="datetimeFigureOut">
              <a:rPr lang="en-US" smtClean="0"/>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3CDC2-18D7-4AE9-BD50-B27B5657461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22707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AD9703-9F25-4713-9304-10753E223159}" type="datetimeFigureOut">
              <a:rPr lang="en-US" smtClean="0"/>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1110264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AD9703-9F25-4713-9304-10753E223159}" type="datetimeFigureOut">
              <a:rPr lang="en-US" smtClean="0"/>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3CDC2-18D7-4AE9-BD50-B27B5657461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47266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AD9703-9F25-4713-9304-10753E223159}" type="datetimeFigureOut">
              <a:rPr lang="en-US" smtClean="0"/>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31774424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AD9703-9F25-4713-9304-10753E223159}" type="datetimeFigureOut">
              <a:rPr lang="en-US" smtClean="0"/>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4043252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AD9703-9F25-4713-9304-10753E223159}" type="datetimeFigureOut">
              <a:rPr lang="en-US" smtClean="0"/>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212940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AD9703-9F25-4713-9304-10753E223159}" type="datetimeFigureOut">
              <a:rPr lang="en-US" smtClean="0"/>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3405039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AD9703-9F25-4713-9304-10753E223159}" type="datetimeFigureOut">
              <a:rPr lang="en-US" smtClean="0"/>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3799126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AD9703-9F25-4713-9304-10753E223159}" type="datetimeFigureOut">
              <a:rPr lang="en-US" smtClean="0"/>
              <a:t>8/17/2021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187237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AD9703-9F25-4713-9304-10753E223159}" type="datetimeFigureOut">
              <a:rPr lang="en-US" smtClean="0"/>
              <a:t>8/17/2021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3754741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AD9703-9F25-4713-9304-10753E223159}" type="datetimeFigureOut">
              <a:rPr lang="en-US" smtClean="0"/>
              <a:t>8/17/2021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925605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AD9703-9F25-4713-9304-10753E223159}" type="datetimeFigureOut">
              <a:rPr lang="en-US" smtClean="0"/>
              <a:t>8/17/2021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1645708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AD9703-9F25-4713-9304-10753E223159}" type="datetimeFigureOut">
              <a:rPr lang="en-US" smtClean="0"/>
              <a:t>8/17/2021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2152156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AD9703-9F25-4713-9304-10753E223159}" type="datetimeFigureOut">
              <a:rPr lang="en-US" smtClean="0"/>
              <a:t>8/17/2021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93CDC2-18D7-4AE9-BD50-B27B5657461B}" type="slidenum">
              <a:rPr lang="en-US" smtClean="0"/>
              <a:t>‹#›</a:t>
            </a:fld>
            <a:endParaRPr lang="en-US"/>
          </a:p>
        </p:txBody>
      </p:sp>
    </p:spTree>
    <p:extLst>
      <p:ext uri="{BB962C8B-B14F-4D97-AF65-F5344CB8AC3E}">
        <p14:creationId xmlns:p14="http://schemas.microsoft.com/office/powerpoint/2010/main" val="1809979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4AD9703-9F25-4713-9304-10753E223159}" type="datetimeFigureOut">
              <a:rPr lang="en-US" smtClean="0"/>
              <a:t>8/17/2021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193CDC2-18D7-4AE9-BD50-B27B5657461B}" type="slidenum">
              <a:rPr lang="en-US" smtClean="0"/>
              <a:t>‹#›</a:t>
            </a:fld>
            <a:endParaRPr lang="en-US"/>
          </a:p>
        </p:txBody>
      </p:sp>
    </p:spTree>
    <p:extLst>
      <p:ext uri="{BB962C8B-B14F-4D97-AF65-F5344CB8AC3E}">
        <p14:creationId xmlns:p14="http://schemas.microsoft.com/office/powerpoint/2010/main" val="14523157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2A0A89-23CA-46CA-AD9C-BDE6AE75C6BE}"/>
              </a:ext>
            </a:extLst>
          </p:cNvPr>
          <p:cNvSpPr txBox="1"/>
          <p:nvPr/>
        </p:nvSpPr>
        <p:spPr>
          <a:xfrm>
            <a:off x="1596652" y="1625438"/>
            <a:ext cx="8062332" cy="3293209"/>
          </a:xfrm>
          <a:prstGeom prst="rect">
            <a:avLst/>
          </a:prstGeom>
          <a:noFill/>
        </p:spPr>
        <p:txBody>
          <a:bodyPr wrap="square">
            <a:spAutoFit/>
          </a:bodyPr>
          <a:lstStyle/>
          <a:p>
            <a:pPr marL="0" marR="0" algn="just">
              <a:spcBef>
                <a:spcPts val="0"/>
              </a:spcBef>
              <a:spcAft>
                <a:spcPts val="0"/>
              </a:spcAft>
            </a:pPr>
            <a:r>
              <a:rPr lang="en-US" sz="4000" b="1" dirty="0">
                <a:effectLst/>
                <a:latin typeface="Verdana" panose="020B0604030504040204" pitchFamily="34" charset="0"/>
                <a:ea typeface="Verdana" panose="020B0604030504040204" pitchFamily="34" charset="0"/>
              </a:rPr>
              <a:t>Roberta </a:t>
            </a:r>
            <a:r>
              <a:rPr lang="en-US" sz="4000" b="1" dirty="0" err="1">
                <a:effectLst/>
                <a:latin typeface="Verdana" panose="020B0604030504040204" pitchFamily="34" charset="0"/>
                <a:ea typeface="Verdana" panose="020B0604030504040204" pitchFamily="34" charset="0"/>
              </a:rPr>
              <a:t>Malavenda</a:t>
            </a:r>
            <a:r>
              <a:rPr lang="en-US" sz="4000" b="1" dirty="0">
                <a:effectLst/>
                <a:latin typeface="Verdana" panose="020B0604030504040204" pitchFamily="34" charset="0"/>
                <a:ea typeface="Verdana" panose="020B0604030504040204" pitchFamily="34" charset="0"/>
              </a:rPr>
              <a:t> </a:t>
            </a:r>
            <a:r>
              <a:rPr lang="en-US" sz="2400" dirty="0">
                <a:effectLst/>
                <a:latin typeface="Verdana" panose="020B0604030504040204" pitchFamily="34" charset="0"/>
                <a:ea typeface="Verdana" panose="020B0604030504040204" pitchFamily="34" charset="0"/>
              </a:rPr>
              <a:t>is the Executive Director, CDF Action, a not for profit organization created in 20l1 that works to connect, collaborate and transform the Clarkston community and to share the approach with other communities in the metro area and the state. CDF focuses on early learning and education using an asset-based community development approach. </a:t>
            </a:r>
          </a:p>
        </p:txBody>
      </p:sp>
    </p:spTree>
    <p:extLst>
      <p:ext uri="{BB962C8B-B14F-4D97-AF65-F5344CB8AC3E}">
        <p14:creationId xmlns:p14="http://schemas.microsoft.com/office/powerpoint/2010/main" val="392910410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TotalTime>
  <Words>59</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Trebuchet MS</vt:lpstr>
      <vt:lpstr>Verdana</vt:lpstr>
      <vt:lpstr>Wingdings 3</vt:lpstr>
      <vt:lpstr>Facet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Deborah Strahron</dc:creator>
  <cp:lastModifiedBy>Deborah Strahron</cp:lastModifiedBy>
  <cp:revision>1</cp:revision>
  <dcterms:created xsi:type="dcterms:W3CDTF">2021-08-17T05:11:19Z</dcterms:created>
  <dcterms:modified xsi:type="dcterms:W3CDTF">2021-08-17T05:14:07Z</dcterms:modified>
</cp:coreProperties>
</file>